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393EB"/>
    <a:srgbClr val="EB436B"/>
    <a:srgbClr val="E44A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8F103-4D48-45F9-B04D-984D5DD3E466}" type="datetimeFigureOut">
              <a:rPr lang="zh-TW" altLang="en-US" smtClean="0"/>
              <a:t>2019/2/14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3A128-A170-4B0B-BA4F-3DA1F62DF5A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243174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8F103-4D48-45F9-B04D-984D5DD3E466}" type="datetimeFigureOut">
              <a:rPr lang="zh-TW" altLang="en-US" smtClean="0"/>
              <a:t>2019/2/14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3A128-A170-4B0B-BA4F-3DA1F62DF5A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742433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8F103-4D48-45F9-B04D-984D5DD3E466}" type="datetimeFigureOut">
              <a:rPr lang="zh-TW" altLang="en-US" smtClean="0"/>
              <a:t>2019/2/14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3A128-A170-4B0B-BA4F-3DA1F62DF5A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20981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8F103-4D48-45F9-B04D-984D5DD3E466}" type="datetimeFigureOut">
              <a:rPr lang="zh-TW" altLang="en-US" smtClean="0"/>
              <a:t>2019/2/14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3A128-A170-4B0B-BA4F-3DA1F62DF5A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391992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8F103-4D48-45F9-B04D-984D5DD3E466}" type="datetimeFigureOut">
              <a:rPr lang="zh-TW" altLang="en-US" smtClean="0"/>
              <a:t>2019/2/14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3A128-A170-4B0B-BA4F-3DA1F62DF5A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714755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8F103-4D48-45F9-B04D-984D5DD3E466}" type="datetimeFigureOut">
              <a:rPr lang="zh-TW" altLang="en-US" smtClean="0"/>
              <a:t>2019/2/14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3A128-A170-4B0B-BA4F-3DA1F62DF5A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61593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8F103-4D48-45F9-B04D-984D5DD3E466}" type="datetimeFigureOut">
              <a:rPr lang="zh-TW" altLang="en-US" smtClean="0"/>
              <a:t>2019/2/14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3A128-A170-4B0B-BA4F-3DA1F62DF5A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947160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8F103-4D48-45F9-B04D-984D5DD3E466}" type="datetimeFigureOut">
              <a:rPr lang="zh-TW" altLang="en-US" smtClean="0"/>
              <a:t>2019/2/14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3A128-A170-4B0B-BA4F-3DA1F62DF5A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171486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8F103-4D48-45F9-B04D-984D5DD3E466}" type="datetimeFigureOut">
              <a:rPr lang="zh-TW" altLang="en-US" smtClean="0"/>
              <a:t>2019/2/14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3A128-A170-4B0B-BA4F-3DA1F62DF5A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719281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8F103-4D48-45F9-B04D-984D5DD3E466}" type="datetimeFigureOut">
              <a:rPr lang="zh-TW" altLang="en-US" smtClean="0"/>
              <a:t>2019/2/14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3A128-A170-4B0B-BA4F-3DA1F62DF5A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2411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8F103-4D48-45F9-B04D-984D5DD3E466}" type="datetimeFigureOut">
              <a:rPr lang="zh-TW" altLang="en-US" smtClean="0"/>
              <a:t>2019/2/14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3A128-A170-4B0B-BA4F-3DA1F62DF5A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520842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F8F103-4D48-45F9-B04D-984D5DD3E466}" type="datetimeFigureOut">
              <a:rPr lang="zh-TW" altLang="en-US" smtClean="0"/>
              <a:t>2019/2/14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13A128-A170-4B0B-BA4F-3DA1F62DF5A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522650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7495308" y="2286001"/>
            <a:ext cx="2751512" cy="1421476"/>
          </a:xfrm>
          <a:prstGeom prst="rect">
            <a:avLst/>
          </a:prstGeom>
          <a:solidFill>
            <a:srgbClr val="E44A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" name="矩形 4"/>
          <p:cNvSpPr/>
          <p:nvPr/>
        </p:nvSpPr>
        <p:spPr>
          <a:xfrm>
            <a:off x="5037512" y="2286001"/>
            <a:ext cx="2751512" cy="1421476"/>
          </a:xfrm>
          <a:prstGeom prst="rect">
            <a:avLst/>
          </a:prstGeom>
          <a:solidFill>
            <a:srgbClr val="4393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" name="矩形 3"/>
          <p:cNvSpPr/>
          <p:nvPr/>
        </p:nvSpPr>
        <p:spPr>
          <a:xfrm>
            <a:off x="0" y="2286001"/>
            <a:ext cx="5669278" cy="1421476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4475017" y="2619501"/>
            <a:ext cx="6040582" cy="1199025"/>
          </a:xfrm>
        </p:spPr>
        <p:txBody>
          <a:bodyPr/>
          <a:lstStyle/>
          <a:p>
            <a:r>
              <a:rPr lang="zh-TW" altLang="en-US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藝術與人文 </a:t>
            </a:r>
            <a:r>
              <a:rPr lang="zh-TW" altLang="en-US" sz="32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美勞</a:t>
            </a:r>
            <a:endParaRPr lang="zh-TW" altLang="en-US" sz="3200" b="1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7" name="文字方塊 6"/>
          <p:cNvSpPr txBox="1"/>
          <p:nvPr/>
        </p:nvSpPr>
        <p:spPr>
          <a:xfrm>
            <a:off x="1570648" y="2388668"/>
            <a:ext cx="32816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107</a:t>
            </a:r>
            <a:r>
              <a:rPr lang="zh-TW" altLang="en-US" sz="2400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學年下學期   </a:t>
            </a:r>
            <a:r>
              <a:rPr lang="en-US" altLang="zh-TW" sz="2400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6</a:t>
            </a:r>
            <a:r>
              <a:rPr lang="zh-TW" altLang="en-US" sz="2400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年級</a:t>
            </a:r>
            <a:endParaRPr lang="zh-TW" altLang="en-US" sz="2400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0" name="副標題 9"/>
          <p:cNvSpPr>
            <a:spLocks noGrp="1"/>
          </p:cNvSpPr>
          <p:nvPr>
            <p:ph type="subTitle" idx="1"/>
          </p:nvPr>
        </p:nvSpPr>
        <p:spPr>
          <a:xfrm>
            <a:off x="10246820" y="2391132"/>
            <a:ext cx="509847" cy="1655762"/>
          </a:xfrm>
        </p:spPr>
        <p:txBody>
          <a:bodyPr vert="eaVert">
            <a:normAutofit lnSpcReduction="10000"/>
          </a:bodyPr>
          <a:lstStyle/>
          <a:p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蔡 鴻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文</a:t>
            </a:r>
          </a:p>
        </p:txBody>
      </p:sp>
    </p:spTree>
    <p:extLst>
      <p:ext uri="{BB962C8B-B14F-4D97-AF65-F5344CB8AC3E}">
        <p14:creationId xmlns:p14="http://schemas.microsoft.com/office/powerpoint/2010/main" val="1852317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7495307" y="698270"/>
            <a:ext cx="2779223" cy="266006"/>
          </a:xfrm>
          <a:prstGeom prst="rect">
            <a:avLst/>
          </a:prstGeom>
          <a:solidFill>
            <a:srgbClr val="E44A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" name="矩形 4"/>
          <p:cNvSpPr/>
          <p:nvPr/>
        </p:nvSpPr>
        <p:spPr>
          <a:xfrm>
            <a:off x="5037511" y="698270"/>
            <a:ext cx="2779223" cy="266006"/>
          </a:xfrm>
          <a:prstGeom prst="rect">
            <a:avLst/>
          </a:prstGeom>
          <a:solidFill>
            <a:srgbClr val="4393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矩形 5"/>
          <p:cNvSpPr/>
          <p:nvPr/>
        </p:nvSpPr>
        <p:spPr>
          <a:xfrm>
            <a:off x="0" y="698270"/>
            <a:ext cx="5726374" cy="266006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7" name="文字方塊 6"/>
          <p:cNvSpPr txBox="1"/>
          <p:nvPr/>
        </p:nvSpPr>
        <p:spPr>
          <a:xfrm>
            <a:off x="2863187" y="2061555"/>
            <a:ext cx="553998" cy="268501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>
              <a:defRPr/>
            </a:pPr>
            <a:r>
              <a:rPr lang="zh-TW" altLang="en-US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本學期教學目標</a:t>
            </a:r>
            <a:endParaRPr lang="en-US" altLang="zh-TW" sz="2400" b="1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8" name="內容版面配置區 2"/>
          <p:cNvSpPr>
            <a:spLocks noGrp="1"/>
          </p:cNvSpPr>
          <p:nvPr>
            <p:ph idx="1"/>
          </p:nvPr>
        </p:nvSpPr>
        <p:spPr>
          <a:xfrm>
            <a:off x="3580027" y="2575184"/>
            <a:ext cx="5694190" cy="1439863"/>
          </a:xfrm>
        </p:spPr>
        <p:txBody>
          <a:bodyPr rtlCol="0">
            <a:noAutofit/>
          </a:bodyPr>
          <a:lstStyle/>
          <a:p>
            <a:pPr marL="342900" indent="-342900" eaLnBrk="1" fontAlgn="auto" hangingPunct="1">
              <a:spcAft>
                <a:spcPts val="0"/>
              </a:spcAft>
              <a:buFont typeface="Arial" charset="0"/>
              <a:buAutoNum type="arabicPeriod"/>
              <a:defRPr/>
            </a:pPr>
            <a:r>
              <a:rPr lang="zh-TW" altLang="en-US" sz="24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構成透視的</a:t>
            </a:r>
            <a:r>
              <a:rPr lang="zh-TW" altLang="en-US" sz="24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學習。</a:t>
            </a:r>
            <a:endParaRPr lang="en-US" altLang="zh-TW" sz="2400" b="1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 eaLnBrk="1" fontAlgn="auto" hangingPunct="1">
              <a:spcAft>
                <a:spcPts val="0"/>
              </a:spcAft>
              <a:buFont typeface="Arial" charset="0"/>
              <a:buAutoNum type="arabicPeriod"/>
              <a:defRPr/>
            </a:pPr>
            <a:r>
              <a:rPr lang="zh-TW" altLang="en-US" sz="24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設計運用立體創作。</a:t>
            </a:r>
            <a:endParaRPr lang="en-US" altLang="zh-TW" sz="2400" b="1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 eaLnBrk="1" fontAlgn="auto" hangingPunct="1">
              <a:spcAft>
                <a:spcPts val="0"/>
              </a:spcAft>
              <a:buFont typeface="Arial" charset="0"/>
              <a:buAutoNum type="arabicPeriod"/>
              <a:defRPr/>
            </a:pPr>
            <a:r>
              <a:rPr lang="zh-TW" altLang="en-US" sz="24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創作構思學習。</a:t>
            </a:r>
            <a:endParaRPr lang="en-US" altLang="zh-TW" sz="2400" b="1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254226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7495307" y="698270"/>
            <a:ext cx="2779223" cy="266006"/>
          </a:xfrm>
          <a:prstGeom prst="rect">
            <a:avLst/>
          </a:prstGeom>
          <a:solidFill>
            <a:srgbClr val="E44A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" name="矩形 4"/>
          <p:cNvSpPr/>
          <p:nvPr/>
        </p:nvSpPr>
        <p:spPr>
          <a:xfrm>
            <a:off x="5037511" y="698270"/>
            <a:ext cx="2779223" cy="266006"/>
          </a:xfrm>
          <a:prstGeom prst="rect">
            <a:avLst/>
          </a:prstGeom>
          <a:solidFill>
            <a:srgbClr val="4393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矩形 5"/>
          <p:cNvSpPr/>
          <p:nvPr/>
        </p:nvSpPr>
        <p:spPr>
          <a:xfrm>
            <a:off x="0" y="698270"/>
            <a:ext cx="5726374" cy="266006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7" name="文字方塊 6"/>
          <p:cNvSpPr txBox="1"/>
          <p:nvPr/>
        </p:nvSpPr>
        <p:spPr>
          <a:xfrm>
            <a:off x="2863187" y="2061555"/>
            <a:ext cx="553998" cy="137160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>
              <a:defRPr/>
            </a:pPr>
            <a:r>
              <a:rPr lang="zh-TW" altLang="en-US" sz="24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作業評分</a:t>
            </a:r>
            <a:endParaRPr lang="en-US" altLang="zh-TW" sz="2400" b="1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8" name="內容版面配置區 2"/>
          <p:cNvSpPr>
            <a:spLocks noGrp="1"/>
          </p:cNvSpPr>
          <p:nvPr>
            <p:ph idx="1"/>
          </p:nvPr>
        </p:nvSpPr>
        <p:spPr>
          <a:xfrm>
            <a:off x="3347271" y="2142922"/>
            <a:ext cx="3111718" cy="2645209"/>
          </a:xfrm>
        </p:spPr>
        <p:txBody>
          <a:bodyPr rtlCol="0">
            <a:noAutofit/>
          </a:bodyPr>
          <a:lstStyle/>
          <a:p>
            <a:pPr marL="342900" indent="-342900" eaLnBrk="1" fontAlgn="auto" hangingPunct="1">
              <a:spcAft>
                <a:spcPts val="0"/>
              </a:spcAft>
              <a:buFont typeface="Arial" charset="0"/>
              <a:buAutoNum type="arabicPeriod"/>
              <a:defRPr/>
            </a:pPr>
            <a:r>
              <a:rPr lang="zh-TW" altLang="en-US" sz="24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課堂上完成為主。</a:t>
            </a:r>
            <a:endParaRPr lang="en-US" altLang="zh-TW" sz="2400" b="1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 eaLnBrk="1" fontAlgn="auto" hangingPunct="1">
              <a:spcAft>
                <a:spcPts val="0"/>
              </a:spcAft>
              <a:buFont typeface="Arial" charset="0"/>
              <a:buAutoNum type="arabicPeriod"/>
              <a:defRPr/>
            </a:pPr>
            <a:r>
              <a:rPr lang="zh-TW" altLang="en-US" sz="24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評分標準</a:t>
            </a:r>
            <a:r>
              <a:rPr lang="en-US" altLang="zh-TW" sz="24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: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en-US" sz="24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用心程度</a:t>
            </a:r>
            <a:r>
              <a:rPr lang="en-US" altLang="zh-TW" sz="24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50%</a:t>
            </a:r>
            <a:r>
              <a:rPr lang="zh-TW" altLang="en-US" sz="24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endParaRPr lang="en-US" altLang="zh-TW" sz="2400" b="1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en-US" sz="24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創意表現</a:t>
            </a:r>
            <a:r>
              <a:rPr lang="en-US" altLang="zh-TW" sz="24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30%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en-US" sz="24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技法表現</a:t>
            </a:r>
            <a:r>
              <a:rPr lang="en-US" altLang="zh-TW" sz="24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20%</a:t>
            </a:r>
          </a:p>
        </p:txBody>
      </p:sp>
    </p:spTree>
    <p:extLst>
      <p:ext uri="{BB962C8B-B14F-4D97-AF65-F5344CB8AC3E}">
        <p14:creationId xmlns:p14="http://schemas.microsoft.com/office/powerpoint/2010/main" val="14737950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481</TotalTime>
  <Words>57</Words>
  <Application>Microsoft Office PowerPoint</Application>
  <PresentationFormat>寬螢幕</PresentationFormat>
  <Paragraphs>13</Paragraphs>
  <Slides>3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3</vt:i4>
      </vt:variant>
    </vt:vector>
  </HeadingPairs>
  <TitlesOfParts>
    <vt:vector size="9" baseType="lpstr">
      <vt:lpstr>微軟正黑體</vt:lpstr>
      <vt:lpstr>新細明體</vt:lpstr>
      <vt:lpstr>Arial</vt:lpstr>
      <vt:lpstr>Calibri</vt:lpstr>
      <vt:lpstr>Calibri Light</vt:lpstr>
      <vt:lpstr>Office 佈景主題</vt:lpstr>
      <vt:lpstr>藝術與人文 美勞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藝術與人文 美勞</dc:title>
  <dc:creator>user</dc:creator>
  <cp:lastModifiedBy>user</cp:lastModifiedBy>
  <cp:revision>10</cp:revision>
  <dcterms:created xsi:type="dcterms:W3CDTF">2018-09-05T05:39:26Z</dcterms:created>
  <dcterms:modified xsi:type="dcterms:W3CDTF">2019-02-14T02:01:49Z</dcterms:modified>
</cp:coreProperties>
</file>